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8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85353-6BC0-4CE5-B273-47FC67B4FB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0F0AAC-8C08-40D6-AD7F-C8F11E2014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684838-A0BE-4D12-BCE5-0CBEED7AE84C}"/>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73755855-54F0-4596-A7EC-A2A584810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581D82-7428-463D-9CDF-A017450A1F95}"/>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1405407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8851D-1079-4505-AFA6-FC0A745294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34F9E3-B323-4C58-8491-FD97DD3F47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790971-DF4C-4DA7-862B-26E0C3B35F48}"/>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F0DEEDC9-D7B8-403D-95FF-F9BF76D3C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513502-4EFA-4C86-8D3F-39FEDF742C85}"/>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2924098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A609AA-0A43-4E95-BD06-EF74F9FC71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3A8F4A-82F9-4787-A5F7-0EC6374BA2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96FC1-25AA-4957-A81D-2DF45F2B9C66}"/>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1578D534-0756-407C-8C64-D118E2FFB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56886-0B6E-49F4-B116-753CAE713301}"/>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347622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B8FDA-6EFA-402F-BA18-D8A0CA49CA3B}"/>
              </a:ext>
            </a:extLst>
          </p:cNvPr>
          <p:cNvSpPr>
            <a:spLocks noGrp="1"/>
          </p:cNvSpPr>
          <p:nvPr>
            <p:ph type="title"/>
          </p:nvPr>
        </p:nvSpPr>
        <p:spPr>
          <a:xfrm>
            <a:off x="2703194" y="136525"/>
            <a:ext cx="9389745" cy="544512"/>
          </a:xfrm>
          <a:noFill/>
        </p:spPr>
        <p:txBody>
          <a:bodyPr>
            <a:normAutofit/>
          </a:bodyPr>
          <a:lstStyle>
            <a:lvl1pPr algn="l">
              <a:defRPr sz="2800">
                <a:solidFill>
                  <a:schemeClr val="accent1"/>
                </a:solidFill>
                <a:latin typeface="Roboto Black" panose="02000000000000000000" pitchFamily="2" charset="0"/>
                <a:ea typeface="Roboto Black"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28EDA21-BAD3-45C7-B145-D99949002A38}"/>
              </a:ext>
            </a:extLst>
          </p:cNvPr>
          <p:cNvSpPr>
            <a:spLocks noGrp="1"/>
          </p:cNvSpPr>
          <p:nvPr>
            <p:ph idx="1"/>
          </p:nvPr>
        </p:nvSpPr>
        <p:spPr>
          <a:xfrm>
            <a:off x="234315" y="977265"/>
            <a:ext cx="11727180" cy="4473893"/>
          </a:xfrm>
        </p:spPr>
        <p:txBody>
          <a:bodyPr>
            <a:normAutofit/>
          </a:bodyPr>
          <a:lstStyle>
            <a:lvl1pPr>
              <a:defRPr sz="2400">
                <a:latin typeface="Roboto" panose="02000000000000000000" pitchFamily="2" charset="0"/>
                <a:ea typeface="Roboto" panose="02000000000000000000" pitchFamily="2" charset="0"/>
              </a:defRPr>
            </a:lvl1pPr>
            <a:lvl2pPr>
              <a:defRPr sz="2000">
                <a:latin typeface="Roboto" panose="02000000000000000000" pitchFamily="2" charset="0"/>
                <a:ea typeface="Roboto" panose="02000000000000000000" pitchFamily="2" charset="0"/>
              </a:defRPr>
            </a:lvl2pPr>
            <a:lvl3pPr>
              <a:defRPr sz="1800">
                <a:latin typeface="Roboto" panose="02000000000000000000" pitchFamily="2" charset="0"/>
                <a:ea typeface="Roboto" panose="02000000000000000000" pitchFamily="2" charset="0"/>
              </a:defRPr>
            </a:lvl3pPr>
            <a:lvl4pPr>
              <a:defRPr sz="1600">
                <a:latin typeface="Roboto" panose="02000000000000000000" pitchFamily="2" charset="0"/>
                <a:ea typeface="Roboto" panose="02000000000000000000" pitchFamily="2" charset="0"/>
              </a:defRPr>
            </a:lvl4pPr>
            <a:lvl5pPr>
              <a:defRPr sz="1600">
                <a:latin typeface="Roboto" panose="02000000000000000000" pitchFamily="2" charset="0"/>
                <a:ea typeface="Roboto" panose="020000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fik 4" descr="Ein Bild, das Text enthält.&#10;&#10;Automatisch generierte Beschreibung">
            <a:extLst>
              <a:ext uri="{FF2B5EF4-FFF2-40B4-BE49-F238E27FC236}">
                <a16:creationId xmlns:a16="http://schemas.microsoft.com/office/drawing/2014/main" id="{9FF022B8-2E5C-4AB4-93B2-1F6A543D9E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6328" y="94193"/>
            <a:ext cx="2371774" cy="611473"/>
          </a:xfrm>
          <a:prstGeom prst="rect">
            <a:avLst/>
          </a:prstGeom>
        </p:spPr>
      </p:pic>
    </p:spTree>
    <p:extLst>
      <p:ext uri="{BB962C8B-B14F-4D97-AF65-F5344CB8AC3E}">
        <p14:creationId xmlns:p14="http://schemas.microsoft.com/office/powerpoint/2010/main" val="114926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E2042-CC77-45C5-9BCE-A5166D2FC9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670569-7EA2-49B9-BE0F-78A53BA300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3F0A1AB-3F9C-49C9-8000-F7F7424988F9}"/>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5241C9EE-834A-4BEA-A9FB-F9B7ACBF1A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1CD3C-7E39-4921-8FFF-76E524A2D72E}"/>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318028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1C587-32B4-4640-A083-EC1DBEF8F7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6533DA-BC94-4433-88C3-731D0C24BA3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103819-9C8A-45E5-B530-D884FEA72A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C795BE-0B69-4148-8E4C-D41AB3E96A4C}"/>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6" name="Footer Placeholder 5">
            <a:extLst>
              <a:ext uri="{FF2B5EF4-FFF2-40B4-BE49-F238E27FC236}">
                <a16:creationId xmlns:a16="http://schemas.microsoft.com/office/drawing/2014/main" id="{B3901E83-09FC-4AA4-AB1C-388C4FBA03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4D7968-8D82-4C47-8199-500BD3CDFB3E}"/>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893069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16822-B212-467D-A72B-1F5346864C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A989B0-7917-4A46-8927-CDA33D3DD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C1245F-205B-42B3-AC05-39AEDA93D42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14FF6E-0492-4720-AC71-68754530F1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CB9B71-9E73-4F0A-8887-9B015B73E46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56888E-B0CE-40A0-B355-616B77DF2A9C}"/>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8" name="Footer Placeholder 7">
            <a:extLst>
              <a:ext uri="{FF2B5EF4-FFF2-40B4-BE49-F238E27FC236}">
                <a16:creationId xmlns:a16="http://schemas.microsoft.com/office/drawing/2014/main" id="{BC795D28-BC1C-4BBD-9B0E-1A68884D1E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473609-DDC8-4EA1-A568-66279B1CA3E8}"/>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126648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983F2-F99B-4B9E-9E0C-A53E423A1B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FAE7E2-C3CD-4403-B210-0A4BB7AC2D17}"/>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4" name="Footer Placeholder 3">
            <a:extLst>
              <a:ext uri="{FF2B5EF4-FFF2-40B4-BE49-F238E27FC236}">
                <a16:creationId xmlns:a16="http://schemas.microsoft.com/office/drawing/2014/main" id="{3265E928-B3C5-4713-94FE-4F34B6604A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AC1BD4-75A6-482E-A55A-40D0114CAF77}"/>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292714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523168-666F-4812-868F-341647933B5F}"/>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3" name="Footer Placeholder 2">
            <a:extLst>
              <a:ext uri="{FF2B5EF4-FFF2-40B4-BE49-F238E27FC236}">
                <a16:creationId xmlns:a16="http://schemas.microsoft.com/office/drawing/2014/main" id="{0DB3CE5F-01A8-4E4D-8740-49EFC1B080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68F3D4-ED99-43FB-A237-275897DD6CAC}"/>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794072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77A15-DB52-4036-A374-0575059C42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C78AB1-D37A-446E-95F5-1116CB842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B86C48-2453-477D-B98E-C964D229BB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BD4943-AA8E-4DA5-8829-180D8CE4C895}"/>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6" name="Footer Placeholder 5">
            <a:extLst>
              <a:ext uri="{FF2B5EF4-FFF2-40B4-BE49-F238E27FC236}">
                <a16:creationId xmlns:a16="http://schemas.microsoft.com/office/drawing/2014/main" id="{BE7D66BC-F88E-42FB-9E61-30B347E4ED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5F4173-41A1-4ACC-AB44-620F344D6552}"/>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138262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F792F-AC31-4468-ADCD-669D6B18BC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4656C1-4803-4F0A-93E1-A2AC20A37D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1CD8DF-8C1B-4704-A6F8-C38D15060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3B821A-075E-4694-B831-56753F06560E}"/>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6" name="Footer Placeholder 5">
            <a:extLst>
              <a:ext uri="{FF2B5EF4-FFF2-40B4-BE49-F238E27FC236}">
                <a16:creationId xmlns:a16="http://schemas.microsoft.com/office/drawing/2014/main" id="{A3B65BE6-0E82-40E5-809A-4CABF25743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92A1F4-AD55-4B4C-925F-74D3B3B28278}"/>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72290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31B22F-98CF-4DC7-AAF9-210D6CCC85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3DEE29-D41E-4F4F-B7D1-2BE8502A67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3CC94-1763-499D-A4B9-40661130C0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C7BDEF65-32CD-44D6-B5EB-F84A0D8D11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F3619E-CB98-4F58-8BA6-C12088DE12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A4800-D636-418A-9240-5C2AA67518C1}" type="slidenum">
              <a:rPr lang="en-US" smtClean="0"/>
              <a:t>‹Nr.›</a:t>
            </a:fld>
            <a:endParaRPr lang="en-US"/>
          </a:p>
        </p:txBody>
      </p:sp>
    </p:spTree>
    <p:extLst>
      <p:ext uri="{BB962C8B-B14F-4D97-AF65-F5344CB8AC3E}">
        <p14:creationId xmlns:p14="http://schemas.microsoft.com/office/powerpoint/2010/main" val="2711881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C0FA28-B511-4565-8C8A-44DEE740CC90}"/>
              </a:ext>
            </a:extLst>
          </p:cNvPr>
          <p:cNvSpPr>
            <a:spLocks noGrp="1"/>
          </p:cNvSpPr>
          <p:nvPr>
            <p:ph idx="1"/>
          </p:nvPr>
        </p:nvSpPr>
        <p:spPr>
          <a:xfrm>
            <a:off x="257175" y="1274445"/>
            <a:ext cx="11704320" cy="4176713"/>
          </a:xfrm>
        </p:spPr>
        <p:txBody>
          <a:bodyPr>
            <a:normAutofit/>
          </a:bodyPr>
          <a:lstStyle/>
          <a:p>
            <a:pPr marL="0" indent="0">
              <a:buNone/>
            </a:pPr>
            <a:r>
              <a:rPr lang="en-US" dirty="0">
                <a:solidFill>
                  <a:schemeClr val="accent1"/>
                </a:solidFill>
                <a:latin typeface="Calibri" panose="020F0502020204030204" pitchFamily="34" charset="0"/>
                <a:cs typeface="Calibri" panose="020F0502020204030204" pitchFamily="34" charset="0"/>
              </a:rPr>
              <a:t>The ADKAR Change Management Model is a change management framework that describes the five goals that must be accomplished in order to create successful change on both an individual and organizational level. These five goals include Awareness, Desire, Knowledge, Ability and Reinforcement. This model helps to simplify the daunting process of organizational change by breaking it down into small, attainable goals.</a:t>
            </a:r>
            <a:endParaRPr lang="en-US" sz="1500" dirty="0">
              <a:solidFill>
                <a:srgbClr val="2D434D"/>
              </a:solidFill>
              <a:latin typeface="Calibri" panose="020F0502020204030204" pitchFamily="34" charset="0"/>
              <a:cs typeface="Calibri" panose="020F0502020204030204" pitchFamily="34" charset="0"/>
            </a:endParaRPr>
          </a:p>
        </p:txBody>
      </p:sp>
      <p:sp>
        <p:nvSpPr>
          <p:cNvPr id="7" name="Title 6">
            <a:extLst>
              <a:ext uri="{FF2B5EF4-FFF2-40B4-BE49-F238E27FC236}">
                <a16:creationId xmlns:a16="http://schemas.microsoft.com/office/drawing/2014/main" id="{0E5312BC-D894-4EF1-B411-739DA565E3FB}"/>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ADKAR Change Management Model Template</a:t>
            </a:r>
          </a:p>
        </p:txBody>
      </p:sp>
    </p:spTree>
    <p:extLst>
      <p:ext uri="{BB962C8B-B14F-4D97-AF65-F5344CB8AC3E}">
        <p14:creationId xmlns:p14="http://schemas.microsoft.com/office/powerpoint/2010/main" val="1643245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E5312BC-D894-4EF1-B411-739DA565E3FB}"/>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ADKAR Change Management Tool Template</a:t>
            </a:r>
          </a:p>
        </p:txBody>
      </p:sp>
      <p:graphicFrame>
        <p:nvGraphicFramePr>
          <p:cNvPr id="4" name="Table 3">
            <a:extLst>
              <a:ext uri="{FF2B5EF4-FFF2-40B4-BE49-F238E27FC236}">
                <a16:creationId xmlns:a16="http://schemas.microsoft.com/office/drawing/2014/main" id="{588D373A-156D-9B48-B855-45E77271EAFC}"/>
              </a:ext>
            </a:extLst>
          </p:cNvPr>
          <p:cNvGraphicFramePr>
            <a:graphicFrameLocks noGrp="1"/>
          </p:cNvGraphicFramePr>
          <p:nvPr>
            <p:extLst>
              <p:ext uri="{D42A27DB-BD31-4B8C-83A1-F6EECF244321}">
                <p14:modId xmlns:p14="http://schemas.microsoft.com/office/powerpoint/2010/main" val="3408341722"/>
              </p:ext>
            </p:extLst>
          </p:nvPr>
        </p:nvGraphicFramePr>
        <p:xfrm>
          <a:off x="13336" y="800093"/>
          <a:ext cx="12191998" cy="5702308"/>
        </p:xfrm>
        <a:graphic>
          <a:graphicData uri="http://schemas.openxmlformats.org/drawingml/2006/table">
            <a:tbl>
              <a:tblPr/>
              <a:tblGrid>
                <a:gridCol w="596264">
                  <a:extLst>
                    <a:ext uri="{9D8B030D-6E8A-4147-A177-3AD203B41FA5}">
                      <a16:colId xmlns:a16="http://schemas.microsoft.com/office/drawing/2014/main" val="1567213626"/>
                    </a:ext>
                  </a:extLst>
                </a:gridCol>
                <a:gridCol w="1794485">
                  <a:extLst>
                    <a:ext uri="{9D8B030D-6E8A-4147-A177-3AD203B41FA5}">
                      <a16:colId xmlns:a16="http://schemas.microsoft.com/office/drawing/2014/main" val="4173250295"/>
                    </a:ext>
                  </a:extLst>
                </a:gridCol>
                <a:gridCol w="2893749">
                  <a:extLst>
                    <a:ext uri="{9D8B030D-6E8A-4147-A177-3AD203B41FA5}">
                      <a16:colId xmlns:a16="http://schemas.microsoft.com/office/drawing/2014/main" val="297155034"/>
                    </a:ext>
                  </a:extLst>
                </a:gridCol>
                <a:gridCol w="6907500">
                  <a:extLst>
                    <a:ext uri="{9D8B030D-6E8A-4147-A177-3AD203B41FA5}">
                      <a16:colId xmlns:a16="http://schemas.microsoft.com/office/drawing/2014/main" val="3824193998"/>
                    </a:ext>
                  </a:extLst>
                </a:gridCol>
              </a:tblGrid>
              <a:tr h="271567">
                <a:tc>
                  <a:txBody>
                    <a:bodyPr/>
                    <a:lstStyle/>
                    <a:p>
                      <a:pPr algn="ctr" rtl="0" fontAlgn="ctr"/>
                      <a:endParaRPr lang="en-US" sz="1600" b="0" i="0" u="none" strike="noStrike" dirty="0">
                        <a:solidFill>
                          <a:schemeClr val="bg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4"/>
                    </a:solidFill>
                  </a:tcPr>
                </a:tc>
                <a:tc>
                  <a:txBody>
                    <a:bodyPr/>
                    <a:lstStyle/>
                    <a:p>
                      <a:pPr algn="ctr" rtl="0" fontAlgn="ctr"/>
                      <a:r>
                        <a:rPr lang="en-US" sz="1600" b="1" i="0" u="none" strike="noStrike" dirty="0">
                          <a:solidFill>
                            <a:schemeClr val="bg1"/>
                          </a:solidFill>
                          <a:effectLst/>
                          <a:latin typeface="+mn-lt"/>
                        </a:rPr>
                        <a:t>Steps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4"/>
                    </a:solidFill>
                  </a:tcPr>
                </a:tc>
                <a:tc>
                  <a:txBody>
                    <a:bodyPr/>
                    <a:lstStyle/>
                    <a:p>
                      <a:pPr algn="ctr" rtl="0" fontAlgn="t"/>
                      <a:r>
                        <a:rPr lang="en-US" sz="1600" b="1" i="0" u="none" strike="noStrike" dirty="0">
                          <a:solidFill>
                            <a:schemeClr val="bg1"/>
                          </a:solidFill>
                          <a:effectLst/>
                          <a:latin typeface="+mn-lt"/>
                        </a:rPr>
                        <a:t>Focus</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4"/>
                    </a:solidFill>
                  </a:tcPr>
                </a:tc>
                <a:tc>
                  <a:txBody>
                    <a:bodyPr/>
                    <a:lstStyle/>
                    <a:p>
                      <a:pPr algn="ctr" fontAlgn="t"/>
                      <a:r>
                        <a:rPr lang="en-US" sz="1600" b="1" i="0" u="none" strike="noStrike" dirty="0">
                          <a:solidFill>
                            <a:schemeClr val="bg1"/>
                          </a:solidFill>
                          <a:effectLst/>
                          <a:latin typeface="+mn-lt"/>
                        </a:rPr>
                        <a:t>Assessment &amp; Strategy</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1138739238"/>
                  </a:ext>
                </a:extLst>
              </a:tr>
              <a:tr h="500634">
                <a:tc rowSpan="2">
                  <a:txBody>
                    <a:bodyPr/>
                    <a:lstStyle/>
                    <a:p>
                      <a:pPr algn="ctr" rtl="0" fontAlgn="ctr"/>
                      <a:r>
                        <a:rPr lang="en-US" sz="4800" b="1" i="0" u="none" strike="noStrike" dirty="0">
                          <a:solidFill>
                            <a:schemeClr val="bg1"/>
                          </a:solidFill>
                          <a:effectLst/>
                          <a:latin typeface="Calibri" panose="020F0502020204030204" pitchFamily="34" charset="0"/>
                        </a:rPr>
                        <a:t>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rowSpan="2">
                  <a:txBody>
                    <a:bodyPr/>
                    <a:lstStyle/>
                    <a:p>
                      <a:pPr algn="ctr" rtl="0" fontAlgn="ctr"/>
                      <a:r>
                        <a:rPr lang="en-US" sz="2000" b="1" i="0" u="none" strike="noStrike" dirty="0">
                          <a:solidFill>
                            <a:schemeClr val="bg1"/>
                          </a:solidFill>
                          <a:effectLst/>
                          <a:latin typeface="Calibri" panose="020F0502020204030204" pitchFamily="34" charset="0"/>
                        </a:rPr>
                        <a:t>Awareness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75000"/>
                      </a:schemeClr>
                    </a:solidFill>
                  </a:tcPr>
                </a:tc>
                <a:tc>
                  <a:txBody>
                    <a:bodyPr/>
                    <a:lstStyle/>
                    <a:p>
                      <a:pPr algn="l" rtl="0" fontAlgn="t"/>
                      <a:r>
                        <a:rPr lang="en-US" sz="1200" b="1" i="0" u="none" strike="noStrike" dirty="0">
                          <a:solidFill>
                            <a:srgbClr val="000000"/>
                          </a:solidFill>
                          <a:effectLst/>
                          <a:latin typeface="Calibri (Body)"/>
                        </a:rPr>
                        <a:t>Is your organization aware of the change you want to make?</a:t>
                      </a:r>
                    </a:p>
                  </a:txBody>
                  <a:tcPr marT="91440" marB="0">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tc>
                  <a:txBody>
                    <a:bodyPr/>
                    <a:lstStyle/>
                    <a:p>
                      <a:pPr marL="171450" indent="-171450" algn="l" fontAlgn="t">
                        <a:buFont typeface="Arial" panose="020B0604020202020204" pitchFamily="34" charset="0"/>
                        <a:buChar char="•"/>
                      </a:pPr>
                      <a:r>
                        <a:rPr lang="en-US" sz="1050" b="0" i="0" u="none" strike="noStrike" dirty="0">
                          <a:solidFill>
                            <a:srgbClr val="000000"/>
                          </a:solidFill>
                          <a:effectLst/>
                          <a:latin typeface="Calibri" panose="020F0502020204030204" pitchFamily="34" charset="0"/>
                        </a:rPr>
                        <a:t> </a:t>
                      </a:r>
                    </a:p>
                  </a:txBody>
                  <a:tcPr marL="9525" marR="9525" marT="9525" marB="0" anchor="ctr">
                    <a:lnL w="6350" cap="flat" cmpd="sng" algn="ctr">
                      <a:no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2"/>
                    </a:solidFill>
                  </a:tcPr>
                </a:tc>
                <a:extLst>
                  <a:ext uri="{0D108BD9-81ED-4DB2-BD59-A6C34878D82A}">
                    <a16:rowId xmlns:a16="http://schemas.microsoft.com/office/drawing/2014/main" val="4032026407"/>
                  </a:ext>
                </a:extLst>
              </a:tr>
              <a:tr h="582803">
                <a:tc vMerge="1">
                  <a:txBody>
                    <a:bodyPr/>
                    <a:lstStyle/>
                    <a:p>
                      <a:endParaRPr lang="en-US"/>
                    </a:p>
                  </a:txBody>
                  <a:tcPr/>
                </a:tc>
                <a:tc vMerge="1">
                  <a:txBody>
                    <a:bodyPr/>
                    <a:lstStyle/>
                    <a:p>
                      <a:pPr algn="ctr" rtl="0" fontAlgn="ctr"/>
                      <a:endParaRPr lang="en-US" sz="1800" b="1" i="0" u="none" strike="noStrike" dirty="0">
                        <a:solidFill>
                          <a:srgbClr val="8EA9DB"/>
                        </a:solidFill>
                        <a:effectLst/>
                        <a:latin typeface="Calibri" panose="020F050202020403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2F5597"/>
                    </a:solidFill>
                  </a:tcPr>
                </a:tc>
                <a:tc>
                  <a:txBody>
                    <a:bodyPr/>
                    <a:lstStyle/>
                    <a:p>
                      <a:pPr algn="l" rtl="0" fontAlgn="t"/>
                      <a:r>
                        <a:rPr lang="en-US" sz="1200" b="0" i="0" u="none" strike="noStrike" dirty="0">
                          <a:solidFill>
                            <a:srgbClr val="000000"/>
                          </a:solidFill>
                          <a:effectLst/>
                          <a:latin typeface="Calibri (Body)"/>
                        </a:rPr>
                        <a:t>Communicate the change to employees.</a:t>
                      </a:r>
                    </a:p>
                  </a:txBody>
                  <a:tcPr marT="91440" marB="0">
                    <a:lnL w="1270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171450" indent="-171450">
                        <a:buFont typeface="Arial" panose="020B0604020202020204" pitchFamily="34" charset="0"/>
                        <a:buChar char="•"/>
                      </a:pPr>
                      <a:r>
                        <a:rPr lang="en-US" sz="1050" dirty="0"/>
                        <a:t> </a:t>
                      </a:r>
                    </a:p>
                  </a:txBody>
                  <a:tcPr marL="9525" marR="9525" marT="9525" marB="0" anchor="ctr">
                    <a:lnL w="6350" cap="flat" cmpd="sng" algn="ctr">
                      <a:no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2"/>
                    </a:solidFill>
                  </a:tcPr>
                </a:tc>
                <a:extLst>
                  <a:ext uri="{0D108BD9-81ED-4DB2-BD59-A6C34878D82A}">
                    <a16:rowId xmlns:a16="http://schemas.microsoft.com/office/drawing/2014/main" val="609129887"/>
                  </a:ext>
                </a:extLst>
              </a:tr>
              <a:tr h="545108">
                <a:tc rowSpan="2">
                  <a:txBody>
                    <a:bodyPr/>
                    <a:lstStyle/>
                    <a:p>
                      <a:pPr algn="ctr" rtl="0" fontAlgn="ctr"/>
                      <a:r>
                        <a:rPr lang="en-US" sz="4800" b="1" i="0" u="none" strike="noStrike" dirty="0">
                          <a:solidFill>
                            <a:schemeClr val="bg1"/>
                          </a:solidFill>
                          <a:effectLst/>
                          <a:latin typeface="Calibri" panose="020F0502020204030204" pitchFamily="34" charset="0"/>
                        </a:rPr>
                        <a:t>D</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rowSpan="2">
                  <a:txBody>
                    <a:bodyPr/>
                    <a:lstStyle/>
                    <a:p>
                      <a:pPr algn="ctr" rtl="0" fontAlgn="ctr"/>
                      <a:r>
                        <a:rPr lang="en-US" sz="2000" b="1" i="0" u="none" strike="noStrike" dirty="0">
                          <a:solidFill>
                            <a:schemeClr val="bg1"/>
                          </a:solidFill>
                          <a:effectLst/>
                          <a:latin typeface="Calibri" panose="020F0502020204030204" pitchFamily="34" charset="0"/>
                        </a:rPr>
                        <a:t>Desire</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75000"/>
                      </a:schemeClr>
                    </a:solidFill>
                  </a:tcPr>
                </a:tc>
                <a:tc>
                  <a:txBody>
                    <a:bodyPr/>
                    <a:lstStyle/>
                    <a:p>
                      <a:pPr algn="l" rtl="0" fontAlgn="t"/>
                      <a:r>
                        <a:rPr lang="en-US" sz="1200" b="1" i="0" u="none" strike="noStrike" dirty="0">
                          <a:solidFill>
                            <a:srgbClr val="000000"/>
                          </a:solidFill>
                          <a:effectLst/>
                          <a:latin typeface="Calibri (Body)"/>
                        </a:rPr>
                        <a:t>Are employees actively involved in the change process?</a:t>
                      </a:r>
                    </a:p>
                  </a:txBody>
                  <a:tcPr marT="91440" marB="0">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95000"/>
                      </a:schemeClr>
                    </a:solidFill>
                  </a:tcPr>
                </a:tc>
                <a:tc>
                  <a:txBody>
                    <a:bodyPr/>
                    <a:lstStyle/>
                    <a:p>
                      <a:pPr marL="171450" indent="-171450" algn="l" fontAlgn="t">
                        <a:buFont typeface="Arial" panose="020B0604020202020204" pitchFamily="34" charset="0"/>
                        <a:buChar char="•"/>
                      </a:pPr>
                      <a:r>
                        <a:rPr lang="en-US" sz="1050" b="0" i="0" u="none" strike="noStrike" dirty="0">
                          <a:solidFill>
                            <a:srgbClr val="000000"/>
                          </a:solidFill>
                          <a:effectLst/>
                          <a:latin typeface="Calibri" panose="020F0502020204030204" pitchFamily="34" charset="0"/>
                        </a:rPr>
                        <a:t> </a:t>
                      </a:r>
                    </a:p>
                  </a:txBody>
                  <a:tcPr marL="9525" marR="9525" marT="9525" marB="0" anchor="ctr">
                    <a:lnL w="6350" cap="flat" cmpd="sng" algn="ctr">
                      <a:no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92703188"/>
                  </a:ext>
                </a:extLst>
              </a:tr>
              <a:tr h="545108">
                <a:tc vMerge="1">
                  <a:txBody>
                    <a:bodyPr/>
                    <a:lstStyle/>
                    <a:p>
                      <a:endParaRPr lang="en-US"/>
                    </a:p>
                  </a:txBody>
                  <a:tcPr/>
                </a:tc>
                <a:tc vMerge="1">
                  <a:txBody>
                    <a:bodyPr/>
                    <a:lstStyle/>
                    <a:p>
                      <a:endParaRPr lang="en-US"/>
                    </a:p>
                  </a:txBody>
                  <a:tcPr>
                    <a:lnT w="12700" cap="flat" cmpd="sng" algn="ctr">
                      <a:solidFill>
                        <a:srgbClr val="FFFFFF"/>
                      </a:solidFill>
                      <a:prstDash val="solid"/>
                      <a:round/>
                      <a:headEnd type="none" w="med" len="med"/>
                      <a:tailEnd type="none" w="med" len="med"/>
                    </a:lnT>
                  </a:tcPr>
                </a:tc>
                <a:tc>
                  <a:txBody>
                    <a:bodyPr/>
                    <a:lstStyle/>
                    <a:p>
                      <a:pPr algn="l" rtl="0" fontAlgn="t"/>
                      <a:r>
                        <a:rPr lang="en-US" sz="1200" b="0" i="0" u="none" strike="noStrike" dirty="0">
                          <a:solidFill>
                            <a:srgbClr val="000000"/>
                          </a:solidFill>
                          <a:effectLst/>
                          <a:latin typeface="Calibri (Body)"/>
                        </a:rPr>
                        <a:t>Create incentives for the employees to be invested</a:t>
                      </a:r>
                    </a:p>
                  </a:txBody>
                  <a:tcPr marT="91440" marB="0">
                    <a:lnL w="12700" cmpd="sng">
                      <a:noFill/>
                      <a:prstDash val="soli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171450" algn="l" fontAlgn="t">
                        <a:buFont typeface="Arial" panose="020B0604020202020204" pitchFamily="34" charset="0"/>
                        <a:buChar char="•"/>
                      </a:pPr>
                      <a:r>
                        <a:rPr lang="en-US" sz="1050" b="0" i="0" u="none" strike="noStrike" dirty="0">
                          <a:solidFill>
                            <a:srgbClr val="000000"/>
                          </a:solidFill>
                          <a:effectLst/>
                          <a:latin typeface="Calibri" panose="020F0502020204030204" pitchFamily="34" charset="0"/>
                        </a:rPr>
                        <a:t> </a:t>
                      </a:r>
                    </a:p>
                  </a:txBody>
                  <a:tcPr marL="9525" marR="9525" marT="9525" marB="0" anchor="ctr">
                    <a:lnL w="6350" cap="flat" cmpd="sng" algn="ctr">
                      <a:no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1965217"/>
                  </a:ext>
                </a:extLst>
              </a:tr>
              <a:tr h="545108">
                <a:tc rowSpan="2">
                  <a:txBody>
                    <a:bodyPr/>
                    <a:lstStyle/>
                    <a:p>
                      <a:pPr algn="ctr" rtl="0" fontAlgn="ctr"/>
                      <a:r>
                        <a:rPr lang="en-US" sz="4800" b="1" i="0" u="none" strike="noStrike" dirty="0">
                          <a:solidFill>
                            <a:schemeClr val="bg1"/>
                          </a:solidFill>
                          <a:effectLst/>
                          <a:latin typeface="Calibri" panose="020F0502020204030204" pitchFamily="34" charset="0"/>
                        </a:rPr>
                        <a:t>K</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rowSpan="2">
                  <a:txBody>
                    <a:bodyPr/>
                    <a:lstStyle/>
                    <a:p>
                      <a:pPr algn="ctr" rtl="0" fontAlgn="ctr"/>
                      <a:r>
                        <a:rPr lang="en-US" sz="2000" b="1" i="0" u="none" strike="noStrike" dirty="0">
                          <a:solidFill>
                            <a:schemeClr val="bg1"/>
                          </a:solidFill>
                          <a:effectLst/>
                          <a:latin typeface="Calibri" panose="020F0502020204030204" pitchFamily="34" charset="0"/>
                        </a:rPr>
                        <a:t>Knowledge</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75000"/>
                      </a:schemeClr>
                    </a:solidFill>
                  </a:tcPr>
                </a:tc>
                <a:tc>
                  <a:txBody>
                    <a:bodyPr/>
                    <a:lstStyle/>
                    <a:p>
                      <a:pPr algn="l" rtl="0" fontAlgn="t"/>
                      <a:r>
                        <a:rPr lang="en-US" sz="1200" b="1" i="0" u="none" strike="noStrike" dirty="0">
                          <a:solidFill>
                            <a:srgbClr val="000000"/>
                          </a:solidFill>
                          <a:effectLst/>
                          <a:latin typeface="Calibri (Body)"/>
                        </a:rPr>
                        <a:t>Are employees educated on how the change will happen?</a:t>
                      </a:r>
                    </a:p>
                  </a:txBody>
                  <a:tcPr marT="91440" marB="0">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solidFill>
                  </a:tcPr>
                </a:tc>
                <a:tc>
                  <a:txBody>
                    <a:bodyPr/>
                    <a:lstStyle/>
                    <a:p>
                      <a:pPr marL="171450" indent="-171450" algn="l" fontAlgn="t">
                        <a:buFont typeface="Arial" panose="020B0604020202020204" pitchFamily="34" charset="0"/>
                        <a:buChar char="•"/>
                      </a:pPr>
                      <a:r>
                        <a:rPr lang="en-US" sz="1050" b="0" i="0" u="none" strike="noStrike" dirty="0">
                          <a:solidFill>
                            <a:srgbClr val="000000"/>
                          </a:solidFill>
                          <a:effectLst/>
                          <a:latin typeface="Calibri" panose="020F0502020204030204" pitchFamily="34" charset="0"/>
                        </a:rPr>
                        <a:t> </a:t>
                      </a:r>
                    </a:p>
                  </a:txBody>
                  <a:tcPr marL="9525" marR="9525" marT="9525" marB="0" anchor="ctr">
                    <a:lnL w="6350" cap="flat" cmpd="sng" algn="ctr">
                      <a:no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2"/>
                    </a:solidFill>
                  </a:tcPr>
                </a:tc>
                <a:extLst>
                  <a:ext uri="{0D108BD9-81ED-4DB2-BD59-A6C34878D82A}">
                    <a16:rowId xmlns:a16="http://schemas.microsoft.com/office/drawing/2014/main" val="190734695"/>
                  </a:ext>
                </a:extLst>
              </a:tr>
              <a:tr h="545108">
                <a:tc vMerge="1">
                  <a:txBody>
                    <a:bodyPr/>
                    <a:lstStyle/>
                    <a:p>
                      <a:endParaRPr lang="en-US"/>
                    </a:p>
                  </a:txBody>
                  <a:tcPr/>
                </a:tc>
                <a:tc vMerge="1">
                  <a:txBody>
                    <a:bodyPr/>
                    <a:lstStyle/>
                    <a:p>
                      <a:endParaRPr lang="en-US"/>
                    </a:p>
                  </a:txBody>
                  <a:tcPr>
                    <a:lnT w="12700" cap="flat" cmpd="sng" algn="ctr">
                      <a:solidFill>
                        <a:srgbClr val="FFFFFF"/>
                      </a:solidFill>
                      <a:prstDash val="solid"/>
                      <a:round/>
                      <a:headEnd type="none" w="med" len="med"/>
                      <a:tailEnd type="none" w="med" len="med"/>
                    </a:lnT>
                  </a:tcPr>
                </a:tc>
                <a:tc>
                  <a:txBody>
                    <a:bodyPr/>
                    <a:lstStyle/>
                    <a:p>
                      <a:pPr algn="l" rtl="0" fontAlgn="t"/>
                      <a:r>
                        <a:rPr lang="en-US" sz="1200" b="0" i="0" u="none" strike="noStrike" dirty="0">
                          <a:solidFill>
                            <a:srgbClr val="000000"/>
                          </a:solidFill>
                          <a:effectLst/>
                          <a:latin typeface="Calibri (Body)"/>
                        </a:rPr>
                        <a:t>Provide training to employees on the change.</a:t>
                      </a:r>
                    </a:p>
                  </a:txBody>
                  <a:tcPr marT="91440" marB="0">
                    <a:lnL w="12700" cmpd="sng">
                      <a:noFill/>
                      <a:prstDash val="soli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171450" indent="-171450" algn="l" fontAlgn="t">
                        <a:buFont typeface="Arial" panose="020B0604020202020204" pitchFamily="34" charset="0"/>
                        <a:buChar char="•"/>
                      </a:pPr>
                      <a:r>
                        <a:rPr lang="en-US" sz="1050" b="0" i="0" u="none" strike="noStrike" dirty="0">
                          <a:solidFill>
                            <a:srgbClr val="000000"/>
                          </a:solidFill>
                          <a:effectLst/>
                          <a:latin typeface="Calibri" panose="020F0502020204030204" pitchFamily="34" charset="0"/>
                        </a:rPr>
                        <a:t> </a:t>
                      </a:r>
                    </a:p>
                  </a:txBody>
                  <a:tcPr marL="9525" marR="9525" marT="9525" marB="0" anchor="ctr">
                    <a:lnL w="6350" cap="flat" cmpd="sng" algn="ctr">
                      <a:no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2"/>
                    </a:solidFill>
                  </a:tcPr>
                </a:tc>
                <a:extLst>
                  <a:ext uri="{0D108BD9-81ED-4DB2-BD59-A6C34878D82A}">
                    <a16:rowId xmlns:a16="http://schemas.microsoft.com/office/drawing/2014/main" val="1532734189"/>
                  </a:ext>
                </a:extLst>
              </a:tr>
              <a:tr h="541718">
                <a:tc rowSpan="2">
                  <a:txBody>
                    <a:bodyPr/>
                    <a:lstStyle/>
                    <a:p>
                      <a:pPr algn="ctr" rtl="0" fontAlgn="ctr"/>
                      <a:r>
                        <a:rPr lang="en-US" sz="4800" b="1" i="0" u="none" strike="noStrike" dirty="0">
                          <a:solidFill>
                            <a:schemeClr val="bg1"/>
                          </a:solidFill>
                          <a:effectLst/>
                          <a:latin typeface="Calibri" panose="020F0502020204030204" pitchFamily="34" charset="0"/>
                        </a:rPr>
                        <a:t>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rowSpan="2">
                  <a:txBody>
                    <a:bodyPr/>
                    <a:lstStyle/>
                    <a:p>
                      <a:pPr algn="ctr" rtl="0" fontAlgn="ctr"/>
                      <a:r>
                        <a:rPr lang="en-US" sz="2000" b="1" i="0" u="none" strike="noStrike" dirty="0">
                          <a:solidFill>
                            <a:schemeClr val="bg1"/>
                          </a:solidFill>
                          <a:effectLst/>
                          <a:latin typeface="Calibri" panose="020F0502020204030204" pitchFamily="34" charset="0"/>
                        </a:rPr>
                        <a:t>Ability</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75000"/>
                      </a:schemeClr>
                    </a:solidFill>
                  </a:tcPr>
                </a:tc>
                <a:tc>
                  <a:txBody>
                    <a:bodyPr/>
                    <a:lstStyle/>
                    <a:p>
                      <a:pPr algn="l" rtl="0" fontAlgn="t"/>
                      <a:r>
                        <a:rPr lang="en-US" sz="1200" b="1" i="0" u="none" strike="noStrike" dirty="0">
                          <a:solidFill>
                            <a:srgbClr val="000000"/>
                          </a:solidFill>
                          <a:effectLst/>
                          <a:latin typeface="Calibri (Body)"/>
                        </a:rPr>
                        <a:t>Are individuals able to execute on the change?</a:t>
                      </a:r>
                    </a:p>
                  </a:txBody>
                  <a:tcPr marT="91440" marB="0">
                    <a:lnL w="12700" cmpd="sng">
                      <a:noFill/>
                      <a:prstDash val="soli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171450" algn="l" fontAlgn="t">
                        <a:buFont typeface="Arial" panose="020B0604020202020204" pitchFamily="34" charset="0"/>
                        <a:buChar char="•"/>
                      </a:pPr>
                      <a:r>
                        <a:rPr lang="en-US" sz="1050" b="0" i="0" u="none" strike="noStrike" dirty="0">
                          <a:solidFill>
                            <a:srgbClr val="000000"/>
                          </a:solidFill>
                          <a:effectLst/>
                          <a:latin typeface="Calibri" panose="020F0502020204030204" pitchFamily="34" charset="0"/>
                        </a:rPr>
                        <a:t> </a:t>
                      </a:r>
                    </a:p>
                  </a:txBody>
                  <a:tcPr marL="9525" marR="9525" marT="9525" marB="0" anchor="ctr">
                    <a:lnL w="6350" cap="flat" cmpd="sng" algn="ctr">
                      <a:no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49432473"/>
                  </a:ext>
                </a:extLst>
              </a:tr>
              <a:tr h="541718">
                <a:tc vMerge="1">
                  <a:txBody>
                    <a:bodyPr/>
                    <a:lstStyle/>
                    <a:p>
                      <a:endParaRPr lang="en-US"/>
                    </a:p>
                  </a:txBody>
                  <a:tcPr/>
                </a:tc>
                <a:tc vMerge="1">
                  <a:txBody>
                    <a:bodyPr/>
                    <a:lstStyle/>
                    <a:p>
                      <a:pPr algn="l" rtl="0" fontAlgn="ctr"/>
                      <a:endParaRPr lang="en-US" sz="1600" b="0" i="0" u="none" strike="noStrike" dirty="0">
                        <a:solidFill>
                          <a:schemeClr val="bg1"/>
                        </a:solidFill>
                        <a:effectLst/>
                        <a:latin typeface="Calibri" panose="020F050202020403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28CDE"/>
                    </a:solidFill>
                  </a:tcPr>
                </a:tc>
                <a:tc>
                  <a:txBody>
                    <a:bodyPr/>
                    <a:lstStyle/>
                    <a:p>
                      <a:pPr algn="l" rtl="0" fontAlgn="t"/>
                      <a:r>
                        <a:rPr lang="en-US" sz="1200" b="0" i="0" u="none" strike="noStrike" dirty="0">
                          <a:solidFill>
                            <a:srgbClr val="000000"/>
                          </a:solidFill>
                          <a:effectLst/>
                          <a:latin typeface="Calibri (Body)"/>
                        </a:rPr>
                        <a:t>Provide mentorship to employees on new skills.</a:t>
                      </a:r>
                    </a:p>
                  </a:txBody>
                  <a:tcPr marT="91440" marB="0">
                    <a:lnL w="12700" cmpd="sng">
                      <a:noFill/>
                      <a:prstDash val="soli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171450" algn="l" fontAlgn="t">
                        <a:buFont typeface="Arial" panose="020B0604020202020204" pitchFamily="34" charset="0"/>
                        <a:buChar char="•"/>
                      </a:pPr>
                      <a:r>
                        <a:rPr lang="en-US" sz="1050" b="0" i="0" u="none" strike="noStrike" dirty="0">
                          <a:solidFill>
                            <a:srgbClr val="000000"/>
                          </a:solidFill>
                          <a:effectLst/>
                          <a:latin typeface="Calibri" panose="020F0502020204030204" pitchFamily="34" charset="0"/>
                        </a:rPr>
                        <a:t> </a:t>
                      </a:r>
                    </a:p>
                  </a:txBody>
                  <a:tcPr marL="9525" marR="9525" marT="9525" marB="0" anchor="ctr">
                    <a:lnL w="6350" cap="flat" cmpd="sng" algn="ctr">
                      <a:no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984109"/>
                  </a:ext>
                </a:extLst>
              </a:tr>
              <a:tr h="541718">
                <a:tc rowSpan="2">
                  <a:txBody>
                    <a:bodyPr/>
                    <a:lstStyle/>
                    <a:p>
                      <a:pPr algn="ctr" rtl="0" fontAlgn="ctr"/>
                      <a:r>
                        <a:rPr lang="en-US" sz="4800" b="1" i="0" u="none" strike="noStrike" dirty="0">
                          <a:solidFill>
                            <a:schemeClr val="bg1"/>
                          </a:solidFill>
                          <a:effectLst/>
                          <a:latin typeface="Calibri" panose="020F0502020204030204" pitchFamily="34" charset="0"/>
                        </a:rPr>
                        <a:t>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rowSpan="2">
                  <a:txBody>
                    <a:bodyPr/>
                    <a:lstStyle/>
                    <a:p>
                      <a:pPr algn="ctr" rtl="0" fontAlgn="ctr"/>
                      <a:r>
                        <a:rPr lang="en-US" sz="2000" b="1" i="0" u="none" strike="noStrike" dirty="0">
                          <a:solidFill>
                            <a:schemeClr val="bg1"/>
                          </a:solidFill>
                          <a:effectLst/>
                          <a:latin typeface="Calibri" panose="020F0502020204030204" pitchFamily="34" charset="0"/>
                        </a:rPr>
                        <a:t>Reinforcement</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Body)"/>
                        </a:rPr>
                        <a:t>Are employees ensuring this change will continue?</a:t>
                      </a:r>
                    </a:p>
                  </a:txBody>
                  <a:tcPr marT="91440" marB="0">
                    <a:lnL w="12700" cmpd="sng">
                      <a:noFill/>
                      <a:prstDash val="soli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171450" indent="-171450" algn="l" fontAlgn="t">
                        <a:buFont typeface="Arial" panose="020B0604020202020204" pitchFamily="34" charset="0"/>
                        <a:buChar char="•"/>
                      </a:pPr>
                      <a:r>
                        <a:rPr lang="en-US" sz="1050" b="0" i="0" u="none" strike="noStrike" dirty="0">
                          <a:solidFill>
                            <a:srgbClr val="000000"/>
                          </a:solidFill>
                          <a:effectLst/>
                          <a:latin typeface="Calibri" panose="020F0502020204030204" pitchFamily="34" charset="0"/>
                        </a:rPr>
                        <a:t> </a:t>
                      </a:r>
                    </a:p>
                  </a:txBody>
                  <a:tcPr marL="9525" marR="9525" marT="9525" marB="0" anchor="ctr">
                    <a:lnL w="6350" cap="flat" cmpd="sng" algn="ctr">
                      <a:no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2"/>
                    </a:solidFill>
                  </a:tcPr>
                </a:tc>
                <a:extLst>
                  <a:ext uri="{0D108BD9-81ED-4DB2-BD59-A6C34878D82A}">
                    <a16:rowId xmlns:a16="http://schemas.microsoft.com/office/drawing/2014/main" val="4063150849"/>
                  </a:ext>
                </a:extLst>
              </a:tr>
              <a:tr h="541718">
                <a:tc vMerge="1">
                  <a:txBody>
                    <a:bodyPr/>
                    <a:lstStyle/>
                    <a:p>
                      <a:pPr algn="ctr" rtl="0" fontAlgn="ctr"/>
                      <a:endParaRPr lang="en-US" sz="1600" b="0" i="0" u="none" strike="noStrike" dirty="0">
                        <a:solidFill>
                          <a:schemeClr val="bg1"/>
                        </a:solidFill>
                        <a:effectLst/>
                        <a:latin typeface="Calibri" panose="020F050202020403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28CDE"/>
                    </a:solidFill>
                  </a:tcPr>
                </a:tc>
                <a:tc vMerge="1">
                  <a:txBody>
                    <a:bodyPr/>
                    <a:lstStyle/>
                    <a:p>
                      <a:pPr algn="ctr" rtl="0" fontAlgn="ctr"/>
                      <a:endParaRPr lang="en-US" sz="1600" b="0" i="0" u="none" strike="noStrike" dirty="0">
                        <a:solidFill>
                          <a:schemeClr val="bg1"/>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28C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alibri (Body)"/>
                        </a:rPr>
                        <a:t>Reinforce positive behavior from employees.</a:t>
                      </a:r>
                    </a:p>
                  </a:txBody>
                  <a:tcPr marT="91440" marB="0">
                    <a:lnL w="12700" cmpd="sng">
                      <a:noFill/>
                      <a:prstDash val="soli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171450" indent="-171450" algn="l" fontAlgn="t">
                        <a:buFont typeface="Arial" panose="020B0604020202020204" pitchFamily="34" charset="0"/>
                        <a:buChar char="•"/>
                      </a:pPr>
                      <a:r>
                        <a:rPr lang="en-US" sz="1050" b="0" i="0" u="none" strike="noStrike" dirty="0">
                          <a:solidFill>
                            <a:srgbClr val="000000"/>
                          </a:solidFill>
                          <a:effectLst/>
                          <a:latin typeface="Calibri" panose="020F0502020204030204" pitchFamily="34" charset="0"/>
                        </a:rPr>
                        <a:t> </a:t>
                      </a:r>
                    </a:p>
                  </a:txBody>
                  <a:tcPr marL="9525" marR="9525" marT="9525" marB="0" anchor="ctr">
                    <a:lnL w="6350" cap="flat" cmpd="sng" algn="ctr">
                      <a:no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2"/>
                    </a:solidFill>
                  </a:tcPr>
                </a:tc>
                <a:extLst>
                  <a:ext uri="{0D108BD9-81ED-4DB2-BD59-A6C34878D82A}">
                    <a16:rowId xmlns:a16="http://schemas.microsoft.com/office/drawing/2014/main" val="936539828"/>
                  </a:ext>
                </a:extLst>
              </a:tr>
            </a:tbl>
          </a:graphicData>
        </a:graphic>
      </p:graphicFrame>
    </p:spTree>
    <p:extLst>
      <p:ext uri="{BB962C8B-B14F-4D97-AF65-F5344CB8AC3E}">
        <p14:creationId xmlns:p14="http://schemas.microsoft.com/office/powerpoint/2010/main" val="3144672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899AB1BC93D4E4D960A38F828B74F9A" ma:contentTypeVersion="9" ma:contentTypeDescription="Create a new document." ma:contentTypeScope="" ma:versionID="50cbc44397788b4434808b0e1e7a3615">
  <xsd:schema xmlns:xsd="http://www.w3.org/2001/XMLSchema" xmlns:xs="http://www.w3.org/2001/XMLSchema" xmlns:p="http://schemas.microsoft.com/office/2006/metadata/properties" xmlns:ns2="3c7d788f-59f0-4ee8-87d4-6b60b595ee8d" xmlns:ns3="2b6f4d9c-e67e-4634-a886-8566b3a998fa" targetNamespace="http://schemas.microsoft.com/office/2006/metadata/properties" ma:root="true" ma:fieldsID="04f4d911db0aedf61c310a51e40a826b" ns2:_="" ns3:_="">
    <xsd:import namespace="3c7d788f-59f0-4ee8-87d4-6b60b595ee8d"/>
    <xsd:import namespace="2b6f4d9c-e67e-4634-a886-8566b3a998f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7d788f-59f0-4ee8-87d4-6b60b595ee8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b6f4d9c-e67e-4634-a886-8566b3a998f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6BB515-2F14-43B0-8DC0-FB6315D4BDBC}">
  <ds:schemaRefs>
    <ds:schemaRef ds:uri="http://schemas.microsoft.com/sharepoint/v3/contenttype/forms"/>
  </ds:schemaRefs>
</ds:datastoreItem>
</file>

<file path=customXml/itemProps2.xml><?xml version="1.0" encoding="utf-8"?>
<ds:datastoreItem xmlns:ds="http://schemas.openxmlformats.org/officeDocument/2006/customXml" ds:itemID="{1FD2720B-28F1-4100-8F03-3AFF0D1F5C1E}">
  <ds:schemaRefs>
    <ds:schemaRef ds:uri="http://www.w3.org/XML/1998/namespace"/>
    <ds:schemaRef ds:uri="http://schemas.openxmlformats.org/package/2006/metadata/core-properties"/>
    <ds:schemaRef ds:uri="3c7d788f-59f0-4ee8-87d4-6b60b595ee8d"/>
    <ds:schemaRef ds:uri="http://schemas.microsoft.com/office/2006/documentManagement/types"/>
    <ds:schemaRef ds:uri="http://purl.org/dc/terms/"/>
    <ds:schemaRef ds:uri="http://schemas.microsoft.com/office/2006/metadata/properties"/>
    <ds:schemaRef ds:uri="http://purl.org/dc/elements/1.1/"/>
    <ds:schemaRef ds:uri="http://schemas.microsoft.com/office/infopath/2007/PartnerControls"/>
    <ds:schemaRef ds:uri="2b6f4d9c-e67e-4634-a886-8566b3a998fa"/>
    <ds:schemaRef ds:uri="http://purl.org/dc/dcmitype/"/>
  </ds:schemaRefs>
</ds:datastoreItem>
</file>

<file path=customXml/itemProps3.xml><?xml version="1.0" encoding="utf-8"?>
<ds:datastoreItem xmlns:ds="http://schemas.openxmlformats.org/officeDocument/2006/customXml" ds:itemID="{53C0CCCF-26B9-481C-8C22-86A5EA9073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7d788f-59f0-4ee8-87d4-6b60b595ee8d"/>
    <ds:schemaRef ds:uri="2b6f4d9c-e67e-4634-a886-8566b3a998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187</Words>
  <Application>Microsoft Office PowerPoint</Application>
  <PresentationFormat>Breitbild</PresentationFormat>
  <Paragraphs>36</Paragraphs>
  <Slides>2</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vt:i4>
      </vt:variant>
    </vt:vector>
  </HeadingPairs>
  <TitlesOfParts>
    <vt:vector size="9" baseType="lpstr">
      <vt:lpstr>Arial</vt:lpstr>
      <vt:lpstr>Calibri</vt:lpstr>
      <vt:lpstr>Calibri (Body)</vt:lpstr>
      <vt:lpstr>Calibri Light</vt:lpstr>
      <vt:lpstr>Roboto</vt:lpstr>
      <vt:lpstr>Roboto Black</vt:lpstr>
      <vt:lpstr>Office Theme</vt:lpstr>
      <vt:lpstr>ADKAR Change Management Model Template</vt:lpstr>
      <vt:lpstr>ADKAR Change Management Tool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Andreas Pörtner</cp:lastModifiedBy>
  <cp:revision>48</cp:revision>
  <dcterms:created xsi:type="dcterms:W3CDTF">2018-02-04T00:01:51Z</dcterms:created>
  <dcterms:modified xsi:type="dcterms:W3CDTF">2021-02-16T20:55:13Z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0x010100D899AB1BC93D4E4D960A38F828B74F9A</vt:lpwstr>
  </property>
</Properties>
</file>